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07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641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4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886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2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129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769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91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814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381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6D8C3-A83B-4EED-AAA4-ACCEA0036253}" type="datetimeFigureOut">
              <a:rPr lang="de-CH" smtClean="0"/>
              <a:t>13.11.2016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64E13-C970-4C65-9E1D-B70613765B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30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-1" y="6233664"/>
            <a:ext cx="11231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 Küng 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Zentrum Medienbildung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PHLU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/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01" y="6233664"/>
            <a:ext cx="869836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1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 flipH="1">
            <a:off x="1453413" y="0"/>
            <a:ext cx="83463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Rechteck 2"/>
          <p:cNvSpPr/>
          <p:nvPr/>
        </p:nvSpPr>
        <p:spPr>
          <a:xfrm flipH="1">
            <a:off x="1453413" y="6170141"/>
            <a:ext cx="8346333" cy="6878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06" y="4077729"/>
            <a:ext cx="5510019" cy="26772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87" y="2403241"/>
            <a:ext cx="2638755" cy="7833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2" y="2403241"/>
            <a:ext cx="1852293" cy="12265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2" y="1041317"/>
            <a:ext cx="1863822" cy="123416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45" y="637061"/>
            <a:ext cx="1084697" cy="163842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87" y="1345064"/>
            <a:ext cx="1405107" cy="9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2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 Küng</dc:creator>
  <cp:lastModifiedBy>Beat Küng</cp:lastModifiedBy>
  <cp:revision>13</cp:revision>
  <dcterms:created xsi:type="dcterms:W3CDTF">2016-11-05T10:14:40Z</dcterms:created>
  <dcterms:modified xsi:type="dcterms:W3CDTF">2016-11-13T17:18:28Z</dcterms:modified>
</cp:coreProperties>
</file>