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404" y="-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B269C-DF3E-48CF-83AE-F4011870E0C3}" type="datetimeFigureOut">
              <a:rPr lang="de-CH" smtClean="0"/>
              <a:t>12.11.2013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0EB5-946B-4B15-8741-D55B886FBC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3424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B269C-DF3E-48CF-83AE-F4011870E0C3}" type="datetimeFigureOut">
              <a:rPr lang="de-CH" smtClean="0"/>
              <a:t>12.11.2013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0EB5-946B-4B15-8741-D55B886FBC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9258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B269C-DF3E-48CF-83AE-F4011870E0C3}" type="datetimeFigureOut">
              <a:rPr lang="de-CH" smtClean="0"/>
              <a:t>12.11.2013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0EB5-946B-4B15-8741-D55B886FBC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1785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B269C-DF3E-48CF-83AE-F4011870E0C3}" type="datetimeFigureOut">
              <a:rPr lang="de-CH" smtClean="0"/>
              <a:t>12.11.2013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0EB5-946B-4B15-8741-D55B886FBC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12868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B269C-DF3E-48CF-83AE-F4011870E0C3}" type="datetimeFigureOut">
              <a:rPr lang="de-CH" smtClean="0"/>
              <a:t>12.11.2013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0EB5-946B-4B15-8741-D55B886FBC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36704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B269C-DF3E-48CF-83AE-F4011870E0C3}" type="datetimeFigureOut">
              <a:rPr lang="de-CH" smtClean="0"/>
              <a:t>12.11.2013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0EB5-946B-4B15-8741-D55B886FBC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77230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B269C-DF3E-48CF-83AE-F4011870E0C3}" type="datetimeFigureOut">
              <a:rPr lang="de-CH" smtClean="0"/>
              <a:t>12.11.2013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0EB5-946B-4B15-8741-D55B886FBC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4271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B269C-DF3E-48CF-83AE-F4011870E0C3}" type="datetimeFigureOut">
              <a:rPr lang="de-CH" smtClean="0"/>
              <a:t>12.11.2013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0EB5-946B-4B15-8741-D55B886FBC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0266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B269C-DF3E-48CF-83AE-F4011870E0C3}" type="datetimeFigureOut">
              <a:rPr lang="de-CH" smtClean="0"/>
              <a:t>12.11.2013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0EB5-946B-4B15-8741-D55B886FBC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3285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B269C-DF3E-48CF-83AE-F4011870E0C3}" type="datetimeFigureOut">
              <a:rPr lang="de-CH" smtClean="0"/>
              <a:t>12.11.2013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0EB5-946B-4B15-8741-D55B886FBC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4775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B269C-DF3E-48CF-83AE-F4011870E0C3}" type="datetimeFigureOut">
              <a:rPr lang="de-CH" smtClean="0"/>
              <a:t>12.11.2013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0EB5-946B-4B15-8741-D55B886FBC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7362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B269C-DF3E-48CF-83AE-F4011870E0C3}" type="datetimeFigureOut">
              <a:rPr lang="de-CH" smtClean="0"/>
              <a:t>12.11.2013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20EB5-946B-4B15-8741-D55B886FBC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8215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83" b="-7183"/>
          <a:stretch/>
        </p:blipFill>
        <p:spPr bwMode="auto">
          <a:xfrm>
            <a:off x="0" y="257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4139952" y="548680"/>
            <a:ext cx="2736304" cy="18002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Abgerundete rechteckige Legende 4"/>
          <p:cNvSpPr/>
          <p:nvPr/>
        </p:nvSpPr>
        <p:spPr>
          <a:xfrm>
            <a:off x="2785170" y="476672"/>
            <a:ext cx="1368152" cy="720080"/>
          </a:xfrm>
          <a:prstGeom prst="wedgeRoundRectCallout">
            <a:avLst>
              <a:gd name="adj1" fmla="val 92219"/>
              <a:gd name="adj2" fmla="val 420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err="1"/>
              <a:t>e</a:t>
            </a:r>
            <a:r>
              <a:rPr lang="de-CH" dirty="0" err="1" smtClean="0"/>
              <a:t>lephants</a:t>
            </a:r>
            <a:r>
              <a:rPr lang="de-CH" dirty="0" smtClean="0"/>
              <a:t> </a:t>
            </a:r>
            <a:r>
              <a:rPr lang="de-CH" dirty="0" err="1" smtClean="0"/>
              <a:t>love</a:t>
            </a:r>
            <a:r>
              <a:rPr lang="de-CH" dirty="0" smtClean="0"/>
              <a:t> </a:t>
            </a:r>
            <a:r>
              <a:rPr lang="de-CH" dirty="0" err="1" smtClean="0"/>
              <a:t>bread</a:t>
            </a:r>
            <a:endParaRPr lang="de-CH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21088"/>
            <a:ext cx="2399345" cy="158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bgerundete rechteckige Legende 9"/>
          <p:cNvSpPr/>
          <p:nvPr/>
        </p:nvSpPr>
        <p:spPr>
          <a:xfrm>
            <a:off x="107504" y="3068960"/>
            <a:ext cx="1368152" cy="936104"/>
          </a:xfrm>
          <a:prstGeom prst="wedgeRoundRectCallout">
            <a:avLst>
              <a:gd name="adj1" fmla="val 42789"/>
              <a:gd name="adj2" fmla="val 1073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err="1" smtClean="0"/>
              <a:t>two</a:t>
            </a:r>
            <a:r>
              <a:rPr lang="de-CH" dirty="0" smtClean="0"/>
              <a:t> </a:t>
            </a:r>
            <a:r>
              <a:rPr lang="de-CH" dirty="0" err="1" smtClean="0"/>
              <a:t>camels</a:t>
            </a:r>
            <a:r>
              <a:rPr lang="de-CH" dirty="0" smtClean="0"/>
              <a:t> </a:t>
            </a:r>
            <a:r>
              <a:rPr lang="de-CH" dirty="0" err="1" smtClean="0"/>
              <a:t>follow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girl</a:t>
            </a:r>
            <a:endParaRPr lang="de-CH" dirty="0"/>
          </a:p>
        </p:txBody>
      </p:sp>
      <p:sp>
        <p:nvSpPr>
          <p:cNvPr id="11" name="Ellipse 10"/>
          <p:cNvSpPr/>
          <p:nvPr/>
        </p:nvSpPr>
        <p:spPr>
          <a:xfrm>
            <a:off x="6228184" y="2996952"/>
            <a:ext cx="936104" cy="122413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Abgerundete rechteckige Legende 11"/>
          <p:cNvSpPr/>
          <p:nvPr/>
        </p:nvSpPr>
        <p:spPr>
          <a:xfrm>
            <a:off x="7092280" y="2420888"/>
            <a:ext cx="1368152" cy="720080"/>
          </a:xfrm>
          <a:prstGeom prst="wedgeRoundRectCallout">
            <a:avLst>
              <a:gd name="adj1" fmla="val -64425"/>
              <a:gd name="adj2" fmla="val 804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err="1" smtClean="0"/>
              <a:t>this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a </a:t>
            </a:r>
            <a:r>
              <a:rPr lang="de-CH" smtClean="0"/>
              <a:t>clown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43841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Bildschirmpräsentation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Beat Küng</dc:creator>
  <cp:lastModifiedBy>Beat Küng</cp:lastModifiedBy>
  <cp:revision>7</cp:revision>
  <dcterms:created xsi:type="dcterms:W3CDTF">2013-11-12T09:01:28Z</dcterms:created>
  <dcterms:modified xsi:type="dcterms:W3CDTF">2013-11-12T11:03:10Z</dcterms:modified>
</cp:coreProperties>
</file>