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028" y="-6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B269C-DF3E-48CF-83AE-F4011870E0C3}" type="datetimeFigureOut">
              <a:rPr lang="de-CH" smtClean="0"/>
              <a:t>12.11.2013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0EB5-946B-4B15-8741-D55B886FBC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34240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B269C-DF3E-48CF-83AE-F4011870E0C3}" type="datetimeFigureOut">
              <a:rPr lang="de-CH" smtClean="0"/>
              <a:t>12.11.2013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0EB5-946B-4B15-8741-D55B886FBC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39258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B269C-DF3E-48CF-83AE-F4011870E0C3}" type="datetimeFigureOut">
              <a:rPr lang="de-CH" smtClean="0"/>
              <a:t>12.11.2013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0EB5-946B-4B15-8741-D55B886FBC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17851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B269C-DF3E-48CF-83AE-F4011870E0C3}" type="datetimeFigureOut">
              <a:rPr lang="de-CH" smtClean="0"/>
              <a:t>12.11.2013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0EB5-946B-4B15-8741-D55B886FBC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12868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B269C-DF3E-48CF-83AE-F4011870E0C3}" type="datetimeFigureOut">
              <a:rPr lang="de-CH" smtClean="0"/>
              <a:t>12.11.2013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0EB5-946B-4B15-8741-D55B886FBC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36704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B269C-DF3E-48CF-83AE-F4011870E0C3}" type="datetimeFigureOut">
              <a:rPr lang="de-CH" smtClean="0"/>
              <a:t>12.11.2013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0EB5-946B-4B15-8741-D55B886FBC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77230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B269C-DF3E-48CF-83AE-F4011870E0C3}" type="datetimeFigureOut">
              <a:rPr lang="de-CH" smtClean="0"/>
              <a:t>12.11.2013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0EB5-946B-4B15-8741-D55B886FBC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4271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B269C-DF3E-48CF-83AE-F4011870E0C3}" type="datetimeFigureOut">
              <a:rPr lang="de-CH" smtClean="0"/>
              <a:t>12.11.2013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0EB5-946B-4B15-8741-D55B886FBC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50266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B269C-DF3E-48CF-83AE-F4011870E0C3}" type="datetimeFigureOut">
              <a:rPr lang="de-CH" smtClean="0"/>
              <a:t>12.11.2013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0EB5-946B-4B15-8741-D55B886FBC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32854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B269C-DF3E-48CF-83AE-F4011870E0C3}" type="datetimeFigureOut">
              <a:rPr lang="de-CH" smtClean="0"/>
              <a:t>12.11.2013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0EB5-946B-4B15-8741-D55B886FBC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44775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B269C-DF3E-48CF-83AE-F4011870E0C3}" type="datetimeFigureOut">
              <a:rPr lang="de-CH" smtClean="0"/>
              <a:t>12.11.2013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0EB5-946B-4B15-8741-D55B886FBC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73622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B269C-DF3E-48CF-83AE-F4011870E0C3}" type="datetimeFigureOut">
              <a:rPr lang="de-CH" smtClean="0"/>
              <a:t>12.11.2013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20EB5-946B-4B15-8741-D55B886FBC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8215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2.wav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5" Type="http://schemas.microsoft.com/office/2007/relationships/media" Target="../media/media3.wav"/><Relationship Id="rId10" Type="http://schemas.openxmlformats.org/officeDocument/2006/relationships/image" Target="../media/image3.png"/><Relationship Id="rId4" Type="http://schemas.openxmlformats.org/officeDocument/2006/relationships/audio" Target="../media/media2.wav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83" b="-7183"/>
          <a:stretch/>
        </p:blipFill>
        <p:spPr bwMode="auto">
          <a:xfrm>
            <a:off x="0" y="257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/>
          <p:nvPr/>
        </p:nvSpPr>
        <p:spPr>
          <a:xfrm>
            <a:off x="4139952" y="548680"/>
            <a:ext cx="2736304" cy="18002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21088"/>
            <a:ext cx="2399345" cy="158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Ellipse 10"/>
          <p:cNvSpPr/>
          <p:nvPr/>
        </p:nvSpPr>
        <p:spPr>
          <a:xfrm>
            <a:off x="6228184" y="2996952"/>
            <a:ext cx="936104" cy="122413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5" name="elephant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476672" y="116632"/>
            <a:ext cx="609600" cy="609600"/>
          </a:xfrm>
          <a:prstGeom prst="rect">
            <a:avLst/>
          </a:prstGeom>
        </p:spPr>
      </p:pic>
      <p:pic>
        <p:nvPicPr>
          <p:cNvPr id="6" name="camel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476672" y="1844824"/>
            <a:ext cx="609600" cy="609600"/>
          </a:xfrm>
          <a:prstGeom prst="rect">
            <a:avLst/>
          </a:prstGeom>
        </p:spPr>
      </p:pic>
      <p:pic>
        <p:nvPicPr>
          <p:cNvPr id="7" name="clown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476672" y="36090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4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1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8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3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Bildschirmpräsentation (4:3)</PresentationFormat>
  <Paragraphs>0</Paragraphs>
  <Slides>1</Slides>
  <Notes>0</Notes>
  <HiddenSlides>0</HiddenSlides>
  <MMClips>3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Larissa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Beat Küng</dc:creator>
  <cp:lastModifiedBy>Beat Küng</cp:lastModifiedBy>
  <cp:revision>9</cp:revision>
  <dcterms:created xsi:type="dcterms:W3CDTF">2013-11-12T09:01:28Z</dcterms:created>
  <dcterms:modified xsi:type="dcterms:W3CDTF">2013-11-12T13:12:01Z</dcterms:modified>
</cp:coreProperties>
</file>